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780849a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780849a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Khal Drogo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f780849a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f780849a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Eyrie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f780849a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f780849a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 Stark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f780849a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9f780849a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Winterfell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f780849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f780849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f780849a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f780849a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Harrenhall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f780849a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f780849a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f780849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f780849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Lannister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f780849a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f780849a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Brienne of Tarth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f780849a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9f780849a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Bronn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f780849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f780849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780849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780849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Monopoly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f780849a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9f780849a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Wall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9f780849a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9f780849a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Craster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9f780849a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9f780849a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Lysa Arryn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9f780849a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9f780849a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Ygritte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9f780849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9f780849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f780849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f780849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Drogon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f780849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f780849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Joffrey Baratheon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f780849a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f780849a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Finger/Lord Baelish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f780849a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f780849a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Tommen Baratheon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f780849a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9f780849a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Sansa Stark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f780849a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f780849a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Davos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f780849a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9f780849a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Targaryan crest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9f780849a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9f780849a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 Throne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f780849a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9f780849a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 Tarly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f780849a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9f780849a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Sandor Clegane/The Hound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f780849a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9f780849a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King’s Landing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f780849a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f780849a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Hodor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f780849a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9f780849a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Varys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f780849a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f780849a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 Stark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f780849a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f780849a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Yara Greyjoy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f780849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f780849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Weiss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f780849a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f780849a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Ramsay Bolton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780849a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f780849a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Vaes Dothrak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f780849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f780849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f780849a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f780849a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Melisandre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f780849a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9f780849a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Grey Worm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f780849a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f780849a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Night King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f780849a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9f780849a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Bolton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f780849a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f780849a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Daenerys Targarian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f780849a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9f780849a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Baratheon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f780849a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9f780849a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Margaery Tyrell Game of Thrones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f780849a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9f780849a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Frey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f780849a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f780849a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Gendry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f780849a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9f780849a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Maester Aemon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9f780849a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9f780849a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Jamie Lannister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f780849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f780849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 to Ride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George RR Martin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f780849a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9f780849a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Stark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513"/>
            <a:ext cx="8839200" cy="461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150" y="152400"/>
            <a:ext cx="64496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311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/>
          <p:nvPr/>
        </p:nvSpPr>
        <p:spPr>
          <a:xfrm>
            <a:off x="4089250" y="3450300"/>
            <a:ext cx="915900" cy="2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75" y="152400"/>
            <a:ext cx="71004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463"/>
            <a:ext cx="8839200" cy="46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588" y="152400"/>
            <a:ext cx="439881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63" y="819150"/>
            <a:ext cx="62388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888" y="216275"/>
            <a:ext cx="600221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/>
          <p:nvPr/>
        </p:nvSpPr>
        <p:spPr>
          <a:xfrm rot="-242778">
            <a:off x="2356522" y="745312"/>
            <a:ext cx="1245705" cy="400573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/>
          <p:nvPr/>
        </p:nvSpPr>
        <p:spPr>
          <a:xfrm rot="5396093">
            <a:off x="1567413" y="711698"/>
            <a:ext cx="528000" cy="25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1"/>
          <p:cNvSpPr/>
          <p:nvPr/>
        </p:nvSpPr>
        <p:spPr>
          <a:xfrm rot="10659284">
            <a:off x="3253384" y="353069"/>
            <a:ext cx="527842" cy="254604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3971896" y="1512100"/>
            <a:ext cx="600000" cy="372900"/>
          </a:xfrm>
          <a:prstGeom prst="rect">
            <a:avLst/>
          </a:prstGeom>
          <a:solidFill>
            <a:srgbClr val="7D38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124296" y="1664500"/>
            <a:ext cx="600000" cy="372900"/>
          </a:xfrm>
          <a:prstGeom prst="rect">
            <a:avLst/>
          </a:prstGeom>
          <a:solidFill>
            <a:srgbClr val="7D38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4276696" y="1816900"/>
            <a:ext cx="600000" cy="372900"/>
          </a:xfrm>
          <a:prstGeom prst="rect">
            <a:avLst/>
          </a:prstGeom>
          <a:solidFill>
            <a:srgbClr val="7D38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4429096" y="1969300"/>
            <a:ext cx="600000" cy="372900"/>
          </a:xfrm>
          <a:prstGeom prst="rect">
            <a:avLst/>
          </a:prstGeom>
          <a:solidFill>
            <a:srgbClr val="7D38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4581496" y="2121700"/>
            <a:ext cx="600000" cy="372900"/>
          </a:xfrm>
          <a:prstGeom prst="rect">
            <a:avLst/>
          </a:prstGeom>
          <a:solidFill>
            <a:srgbClr val="7D38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733896" y="2274100"/>
            <a:ext cx="600000" cy="372900"/>
          </a:xfrm>
          <a:prstGeom prst="rect">
            <a:avLst/>
          </a:prstGeom>
          <a:solidFill>
            <a:srgbClr val="7D38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886296" y="2426500"/>
            <a:ext cx="600000" cy="372900"/>
          </a:xfrm>
          <a:prstGeom prst="rect">
            <a:avLst/>
          </a:prstGeom>
          <a:solidFill>
            <a:srgbClr val="7D38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5038696" y="2578900"/>
            <a:ext cx="600000" cy="372900"/>
          </a:xfrm>
          <a:prstGeom prst="rect">
            <a:avLst/>
          </a:prstGeom>
          <a:solidFill>
            <a:srgbClr val="7D38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875" y="152400"/>
            <a:ext cx="664825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600" y="152400"/>
            <a:ext cx="379761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174" y="152400"/>
            <a:ext cx="3465974" cy="479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175" y="152400"/>
            <a:ext cx="32316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563" y="275688"/>
            <a:ext cx="3510875" cy="45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/>
          <p:nvPr/>
        </p:nvSpPr>
        <p:spPr>
          <a:xfrm rot="-1624491">
            <a:off x="3322089" y="2133409"/>
            <a:ext cx="2940322" cy="1259852"/>
          </a:xfrm>
          <a:prstGeom prst="rect">
            <a:avLst/>
          </a:prstGeom>
          <a:solidFill>
            <a:srgbClr val="D23A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197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613" y="152400"/>
            <a:ext cx="72707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428625"/>
            <a:ext cx="42862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850" y="152400"/>
            <a:ext cx="439881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504825"/>
            <a:ext cx="598170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547688"/>
            <a:ext cx="60960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038" y="400050"/>
            <a:ext cx="320992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098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675" y="152400"/>
            <a:ext cx="319666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50" y="152400"/>
            <a:ext cx="86031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200" y="238513"/>
            <a:ext cx="4277600" cy="46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609600"/>
            <a:ext cx="58864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800" y="152400"/>
            <a:ext cx="40243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463" y="152400"/>
            <a:ext cx="67810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738" y="152400"/>
            <a:ext cx="43925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100" y="265975"/>
            <a:ext cx="3361800" cy="46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3" y="681038"/>
            <a:ext cx="566737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1950"/>
            <a:ext cx="8839202" cy="44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600" y="152400"/>
            <a:ext cx="360680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0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